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373A84-7FBD-49FC-AB39-33075206E733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36630E34-6B5D-4D4D-A5F8-045855DF80FD}">
      <dgm:prSet phldrT="[Text]" custT="1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en-AU" sz="2000" b="1" dirty="0" smtClean="0">
              <a:latin typeface="Century Gothic" pitchFamily="34" charset="0"/>
            </a:rPr>
            <a:t>Province</a:t>
          </a:r>
          <a:endParaRPr lang="en-AU" sz="2000" b="1" dirty="0">
            <a:latin typeface="Century Gothic" pitchFamily="34" charset="0"/>
          </a:endParaRPr>
        </a:p>
      </dgm:t>
    </dgm:pt>
    <dgm:pt modelId="{8EA7309E-2758-44E6-AAB9-911C044C4E04}" type="parTrans" cxnId="{EF6D6679-2F3F-4E08-9998-980745C26CCF}">
      <dgm:prSet/>
      <dgm:spPr/>
      <dgm:t>
        <a:bodyPr/>
        <a:lstStyle/>
        <a:p>
          <a:endParaRPr lang="en-AU"/>
        </a:p>
      </dgm:t>
    </dgm:pt>
    <dgm:pt modelId="{A15BB04B-F401-4D49-8337-FE84C884BCE8}" type="sibTrans" cxnId="{EF6D6679-2F3F-4E08-9998-980745C26CCF}">
      <dgm:prSet/>
      <dgm:spPr/>
      <dgm:t>
        <a:bodyPr/>
        <a:lstStyle/>
        <a:p>
          <a:endParaRPr lang="en-AU"/>
        </a:p>
      </dgm:t>
    </dgm:pt>
    <dgm:pt modelId="{99E76BB3-C6BC-4609-835E-E9E4EAE8E53F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AU" sz="2000" b="1" dirty="0" smtClean="0">
              <a:latin typeface="Century Gothic" pitchFamily="34" charset="0"/>
            </a:rPr>
            <a:t>Community</a:t>
          </a:r>
          <a:endParaRPr lang="en-AU" sz="2000" b="1" dirty="0">
            <a:latin typeface="Century Gothic" pitchFamily="34" charset="0"/>
          </a:endParaRPr>
        </a:p>
      </dgm:t>
    </dgm:pt>
    <dgm:pt modelId="{46A6FB50-97BF-472F-AA2F-B60A1A9CF8E7}" type="parTrans" cxnId="{3510C267-FD2D-4852-B196-BDFAE10BAFDC}">
      <dgm:prSet/>
      <dgm:spPr>
        <a:solidFill>
          <a:schemeClr val="tx1"/>
        </a:solidFill>
      </dgm:spPr>
      <dgm:t>
        <a:bodyPr/>
        <a:lstStyle/>
        <a:p>
          <a:endParaRPr lang="en-AU"/>
        </a:p>
      </dgm:t>
    </dgm:pt>
    <dgm:pt modelId="{414D9614-6423-4D64-9A64-92D9A0635C4D}" type="sibTrans" cxnId="{3510C267-FD2D-4852-B196-BDFAE10BAFDC}">
      <dgm:prSet/>
      <dgm:spPr/>
      <dgm:t>
        <a:bodyPr/>
        <a:lstStyle/>
        <a:p>
          <a:endParaRPr lang="en-AU"/>
        </a:p>
      </dgm:t>
    </dgm:pt>
    <dgm:pt modelId="{41D8392B-2D47-43E5-B98B-CFF5D95FDFAA}">
      <dgm:prSet phldrT="[Text]" custT="1"/>
      <dgm:spPr>
        <a:noFill/>
        <a:ln>
          <a:noFill/>
        </a:ln>
      </dgm:spPr>
      <dgm:t>
        <a:bodyPr/>
        <a:lstStyle/>
        <a:p>
          <a:r>
            <a:rPr lang="en-AU" sz="1600" b="1" dirty="0" smtClean="0">
              <a:solidFill>
                <a:srgbClr val="0070C0"/>
              </a:solidFill>
            </a:rPr>
            <a:t>DEPC  do the screening and respectively   conducted sites  are inform</a:t>
          </a:r>
          <a:endParaRPr lang="en-AU" sz="1600" b="1" dirty="0">
            <a:solidFill>
              <a:srgbClr val="0070C0"/>
            </a:solidFill>
          </a:endParaRPr>
        </a:p>
      </dgm:t>
    </dgm:pt>
    <dgm:pt modelId="{DF8A3605-F82F-4AA6-8E82-D015CF0138C9}" type="sibTrans" cxnId="{FC177421-92CD-4982-A580-2C401ED5D493}">
      <dgm:prSet/>
      <dgm:spPr/>
      <dgm:t>
        <a:bodyPr/>
        <a:lstStyle/>
        <a:p>
          <a:endParaRPr lang="en-AU"/>
        </a:p>
      </dgm:t>
    </dgm:pt>
    <dgm:pt modelId="{5A596EA7-1DCF-4F2E-81B8-F0741C9CE874}" type="parTrans" cxnId="{FC177421-92CD-4982-A580-2C401ED5D493}">
      <dgm:prSet/>
      <dgm:spPr/>
      <dgm:t>
        <a:bodyPr/>
        <a:lstStyle/>
        <a:p>
          <a:endParaRPr lang="en-AU"/>
        </a:p>
      </dgm:t>
    </dgm:pt>
    <dgm:pt modelId="{0815AC02-120B-45E0-9F79-5C39127B034A}" type="pres">
      <dgm:prSet presAssocID="{9B373A84-7FBD-49FC-AB39-33075206E73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AU"/>
        </a:p>
      </dgm:t>
    </dgm:pt>
    <dgm:pt modelId="{8C9A1E7A-8E47-49CB-87FD-61CE0FBB25D7}" type="pres">
      <dgm:prSet presAssocID="{41D8392B-2D47-43E5-B98B-CFF5D95FDFAA}" presName="root" presStyleCnt="0"/>
      <dgm:spPr/>
    </dgm:pt>
    <dgm:pt modelId="{FF1557D2-E677-406D-BBB9-B6B7E0FE932B}" type="pres">
      <dgm:prSet presAssocID="{41D8392B-2D47-43E5-B98B-CFF5D95FDFAA}" presName="rootComposite" presStyleCnt="0"/>
      <dgm:spPr/>
    </dgm:pt>
    <dgm:pt modelId="{623DA470-BAED-4A3A-B095-F0ABBD6191FF}" type="pres">
      <dgm:prSet presAssocID="{41D8392B-2D47-43E5-B98B-CFF5D95FDFAA}" presName="rootText" presStyleLbl="node1" presStyleIdx="0" presStyleCnt="1" custScaleY="112566" custLinFactNeighborX="-4104" custLinFactNeighborY="37595"/>
      <dgm:spPr/>
      <dgm:t>
        <a:bodyPr/>
        <a:lstStyle/>
        <a:p>
          <a:endParaRPr lang="en-AU"/>
        </a:p>
      </dgm:t>
    </dgm:pt>
    <dgm:pt modelId="{133C09D0-C95A-47C5-87F4-72052CBD2D8C}" type="pres">
      <dgm:prSet presAssocID="{41D8392B-2D47-43E5-B98B-CFF5D95FDFAA}" presName="rootConnector" presStyleLbl="node1" presStyleIdx="0" presStyleCnt="1"/>
      <dgm:spPr/>
      <dgm:t>
        <a:bodyPr/>
        <a:lstStyle/>
        <a:p>
          <a:endParaRPr lang="en-AU"/>
        </a:p>
      </dgm:t>
    </dgm:pt>
    <dgm:pt modelId="{6B4B9477-5BEE-4451-A9BA-B33FD6A39A64}" type="pres">
      <dgm:prSet presAssocID="{41D8392B-2D47-43E5-B98B-CFF5D95FDFAA}" presName="childShape" presStyleCnt="0"/>
      <dgm:spPr/>
    </dgm:pt>
    <dgm:pt modelId="{D9B3D9E1-F7D9-4C53-89E5-D682252EDFCD}" type="pres">
      <dgm:prSet presAssocID="{8EA7309E-2758-44E6-AAB9-911C044C4E04}" presName="Name13" presStyleLbl="parChTrans1D2" presStyleIdx="0" presStyleCnt="2"/>
      <dgm:spPr/>
      <dgm:t>
        <a:bodyPr/>
        <a:lstStyle/>
        <a:p>
          <a:endParaRPr lang="en-AU"/>
        </a:p>
      </dgm:t>
    </dgm:pt>
    <dgm:pt modelId="{78999F31-A179-44C7-904F-2FA27AF60B78}" type="pres">
      <dgm:prSet presAssocID="{36630E34-6B5D-4D4D-A5F8-045855DF80FD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BF3B44D-F4F1-4C71-9AA9-B3684034B9D6}" type="pres">
      <dgm:prSet presAssocID="{46A6FB50-97BF-472F-AA2F-B60A1A9CF8E7}" presName="Name13" presStyleLbl="parChTrans1D2" presStyleIdx="1" presStyleCnt="2"/>
      <dgm:spPr/>
      <dgm:t>
        <a:bodyPr/>
        <a:lstStyle/>
        <a:p>
          <a:endParaRPr lang="en-AU"/>
        </a:p>
      </dgm:t>
    </dgm:pt>
    <dgm:pt modelId="{075D160B-A283-4327-8F12-2046944B20D9}" type="pres">
      <dgm:prSet presAssocID="{99E76BB3-C6BC-4609-835E-E9E4EAE8E53F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3510C267-FD2D-4852-B196-BDFAE10BAFDC}" srcId="{41D8392B-2D47-43E5-B98B-CFF5D95FDFAA}" destId="{99E76BB3-C6BC-4609-835E-E9E4EAE8E53F}" srcOrd="1" destOrd="0" parTransId="{46A6FB50-97BF-472F-AA2F-B60A1A9CF8E7}" sibTransId="{414D9614-6423-4D64-9A64-92D9A0635C4D}"/>
    <dgm:cxn modelId="{1706F8B7-96AA-4AC3-BBBF-39E2719D51E5}" type="presOf" srcId="{8EA7309E-2758-44E6-AAB9-911C044C4E04}" destId="{D9B3D9E1-F7D9-4C53-89E5-D682252EDFCD}" srcOrd="0" destOrd="0" presId="urn:microsoft.com/office/officeart/2005/8/layout/hierarchy3"/>
    <dgm:cxn modelId="{F06369EF-96D1-45B3-B75F-260E87837768}" type="presOf" srcId="{41D8392B-2D47-43E5-B98B-CFF5D95FDFAA}" destId="{623DA470-BAED-4A3A-B095-F0ABBD6191FF}" srcOrd="0" destOrd="0" presId="urn:microsoft.com/office/officeart/2005/8/layout/hierarchy3"/>
    <dgm:cxn modelId="{C7BD725A-B938-43F0-BD57-BB369B2C74F1}" type="presOf" srcId="{41D8392B-2D47-43E5-B98B-CFF5D95FDFAA}" destId="{133C09D0-C95A-47C5-87F4-72052CBD2D8C}" srcOrd="1" destOrd="0" presId="urn:microsoft.com/office/officeart/2005/8/layout/hierarchy3"/>
    <dgm:cxn modelId="{E94C69F3-24C8-4CDF-8E84-46C231FD497E}" type="presOf" srcId="{9B373A84-7FBD-49FC-AB39-33075206E733}" destId="{0815AC02-120B-45E0-9F79-5C39127B034A}" srcOrd="0" destOrd="0" presId="urn:microsoft.com/office/officeart/2005/8/layout/hierarchy3"/>
    <dgm:cxn modelId="{FC177421-92CD-4982-A580-2C401ED5D493}" srcId="{9B373A84-7FBD-49FC-AB39-33075206E733}" destId="{41D8392B-2D47-43E5-B98B-CFF5D95FDFAA}" srcOrd="0" destOrd="0" parTransId="{5A596EA7-1DCF-4F2E-81B8-F0741C9CE874}" sibTransId="{DF8A3605-F82F-4AA6-8E82-D015CF0138C9}"/>
    <dgm:cxn modelId="{64F7BC84-8A86-4983-BA0F-50092580A336}" type="presOf" srcId="{99E76BB3-C6BC-4609-835E-E9E4EAE8E53F}" destId="{075D160B-A283-4327-8F12-2046944B20D9}" srcOrd="0" destOrd="0" presId="urn:microsoft.com/office/officeart/2005/8/layout/hierarchy3"/>
    <dgm:cxn modelId="{EF6D6679-2F3F-4E08-9998-980745C26CCF}" srcId="{41D8392B-2D47-43E5-B98B-CFF5D95FDFAA}" destId="{36630E34-6B5D-4D4D-A5F8-045855DF80FD}" srcOrd="0" destOrd="0" parTransId="{8EA7309E-2758-44E6-AAB9-911C044C4E04}" sibTransId="{A15BB04B-F401-4D49-8337-FE84C884BCE8}"/>
    <dgm:cxn modelId="{187144D3-1429-4EF1-A21B-0DE7209C458B}" type="presOf" srcId="{36630E34-6B5D-4D4D-A5F8-045855DF80FD}" destId="{78999F31-A179-44C7-904F-2FA27AF60B78}" srcOrd="0" destOrd="0" presId="urn:microsoft.com/office/officeart/2005/8/layout/hierarchy3"/>
    <dgm:cxn modelId="{1E6ABA8A-6B53-4681-A0D8-D05DE025D3E4}" type="presOf" srcId="{46A6FB50-97BF-472F-AA2F-B60A1A9CF8E7}" destId="{FBF3B44D-F4F1-4C71-9AA9-B3684034B9D6}" srcOrd="0" destOrd="0" presId="urn:microsoft.com/office/officeart/2005/8/layout/hierarchy3"/>
    <dgm:cxn modelId="{E16B99BB-7EC3-422D-A96E-3EF6453C9EED}" type="presParOf" srcId="{0815AC02-120B-45E0-9F79-5C39127B034A}" destId="{8C9A1E7A-8E47-49CB-87FD-61CE0FBB25D7}" srcOrd="0" destOrd="0" presId="urn:microsoft.com/office/officeart/2005/8/layout/hierarchy3"/>
    <dgm:cxn modelId="{C658D24B-AC78-4A06-958F-BFD55B2933EC}" type="presParOf" srcId="{8C9A1E7A-8E47-49CB-87FD-61CE0FBB25D7}" destId="{FF1557D2-E677-406D-BBB9-B6B7E0FE932B}" srcOrd="0" destOrd="0" presId="urn:microsoft.com/office/officeart/2005/8/layout/hierarchy3"/>
    <dgm:cxn modelId="{286B3AEE-5807-4B71-A4A6-B49B80718AB0}" type="presParOf" srcId="{FF1557D2-E677-406D-BBB9-B6B7E0FE932B}" destId="{623DA470-BAED-4A3A-B095-F0ABBD6191FF}" srcOrd="0" destOrd="0" presId="urn:microsoft.com/office/officeart/2005/8/layout/hierarchy3"/>
    <dgm:cxn modelId="{8D884949-1F49-445B-8FD9-00567D7FCDD6}" type="presParOf" srcId="{FF1557D2-E677-406D-BBB9-B6B7E0FE932B}" destId="{133C09D0-C95A-47C5-87F4-72052CBD2D8C}" srcOrd="1" destOrd="0" presId="urn:microsoft.com/office/officeart/2005/8/layout/hierarchy3"/>
    <dgm:cxn modelId="{54F4F795-ED5C-4E3B-ABA5-76131499D127}" type="presParOf" srcId="{8C9A1E7A-8E47-49CB-87FD-61CE0FBB25D7}" destId="{6B4B9477-5BEE-4451-A9BA-B33FD6A39A64}" srcOrd="1" destOrd="0" presId="urn:microsoft.com/office/officeart/2005/8/layout/hierarchy3"/>
    <dgm:cxn modelId="{2DE9A24C-A7D4-4671-ACE4-31AC772DF445}" type="presParOf" srcId="{6B4B9477-5BEE-4451-A9BA-B33FD6A39A64}" destId="{D9B3D9E1-F7D9-4C53-89E5-D682252EDFCD}" srcOrd="0" destOrd="0" presId="urn:microsoft.com/office/officeart/2005/8/layout/hierarchy3"/>
    <dgm:cxn modelId="{0777FEC6-6B4C-49FB-A29F-C926046CF65C}" type="presParOf" srcId="{6B4B9477-5BEE-4451-A9BA-B33FD6A39A64}" destId="{78999F31-A179-44C7-904F-2FA27AF60B78}" srcOrd="1" destOrd="0" presId="urn:microsoft.com/office/officeart/2005/8/layout/hierarchy3"/>
    <dgm:cxn modelId="{5588727E-BBB3-4DD2-B7FA-24AF5905993C}" type="presParOf" srcId="{6B4B9477-5BEE-4451-A9BA-B33FD6A39A64}" destId="{FBF3B44D-F4F1-4C71-9AA9-B3684034B9D6}" srcOrd="2" destOrd="0" presId="urn:microsoft.com/office/officeart/2005/8/layout/hierarchy3"/>
    <dgm:cxn modelId="{C5C6E45D-0902-409C-A40A-A83E355A1DF2}" type="presParOf" srcId="{6B4B9477-5BEE-4451-A9BA-B33FD6A39A64}" destId="{075D160B-A283-4327-8F12-2046944B20D9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3DA470-BAED-4A3A-B095-F0ABBD6191FF}">
      <dsp:nvSpPr>
        <dsp:cNvPr id="0" name=""/>
        <dsp:cNvSpPr/>
      </dsp:nvSpPr>
      <dsp:spPr>
        <a:xfrm>
          <a:off x="48371" y="422908"/>
          <a:ext cx="2239701" cy="1260571"/>
        </a:xfrm>
        <a:prstGeom prst="roundRect">
          <a:avLst>
            <a:gd name="adj" fmla="val 1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b="1" kern="1200" dirty="0" smtClean="0">
              <a:solidFill>
                <a:srgbClr val="0070C0"/>
              </a:solidFill>
            </a:rPr>
            <a:t>DEPC  do the screening and respectively   conducted sites  are inform</a:t>
          </a:r>
          <a:endParaRPr lang="en-AU" sz="1600" b="1" kern="1200" dirty="0">
            <a:solidFill>
              <a:srgbClr val="0070C0"/>
            </a:solidFill>
          </a:endParaRPr>
        </a:p>
      </dsp:txBody>
      <dsp:txXfrm>
        <a:off x="85292" y="459829"/>
        <a:ext cx="2165859" cy="1186729"/>
      </dsp:txXfrm>
    </dsp:sp>
    <dsp:sp modelId="{D9B3D9E1-F7D9-4C53-89E5-D682252EDFCD}">
      <dsp:nvSpPr>
        <dsp:cNvPr id="0" name=""/>
        <dsp:cNvSpPr/>
      </dsp:nvSpPr>
      <dsp:spPr>
        <a:xfrm>
          <a:off x="272341" y="1683479"/>
          <a:ext cx="315887" cy="418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8880"/>
              </a:lnTo>
              <a:lnTo>
                <a:pt x="315887" y="4188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999F31-A179-44C7-904F-2FA27AF60B78}">
      <dsp:nvSpPr>
        <dsp:cNvPr id="0" name=""/>
        <dsp:cNvSpPr/>
      </dsp:nvSpPr>
      <dsp:spPr>
        <a:xfrm>
          <a:off x="588229" y="1542434"/>
          <a:ext cx="1791761" cy="1119850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b="1" kern="1200" dirty="0" smtClean="0">
              <a:latin typeface="Century Gothic" pitchFamily="34" charset="0"/>
            </a:rPr>
            <a:t>Province</a:t>
          </a:r>
          <a:endParaRPr lang="en-AU" sz="2000" b="1" kern="1200" dirty="0">
            <a:latin typeface="Century Gothic" pitchFamily="34" charset="0"/>
          </a:endParaRPr>
        </a:p>
      </dsp:txBody>
      <dsp:txXfrm>
        <a:off x="621028" y="1575233"/>
        <a:ext cx="1726163" cy="1054252"/>
      </dsp:txXfrm>
    </dsp:sp>
    <dsp:sp modelId="{FBF3B44D-F4F1-4C71-9AA9-B3684034B9D6}">
      <dsp:nvSpPr>
        <dsp:cNvPr id="0" name=""/>
        <dsp:cNvSpPr/>
      </dsp:nvSpPr>
      <dsp:spPr>
        <a:xfrm>
          <a:off x="272341" y="1683479"/>
          <a:ext cx="315887" cy="18186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8693"/>
              </a:lnTo>
              <a:lnTo>
                <a:pt x="315887" y="18186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5D160B-A283-4327-8F12-2046944B20D9}">
      <dsp:nvSpPr>
        <dsp:cNvPr id="0" name=""/>
        <dsp:cNvSpPr/>
      </dsp:nvSpPr>
      <dsp:spPr>
        <a:xfrm>
          <a:off x="588229" y="2942248"/>
          <a:ext cx="1791761" cy="1119850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b="1" kern="1200" dirty="0" smtClean="0">
              <a:latin typeface="Century Gothic" pitchFamily="34" charset="0"/>
            </a:rPr>
            <a:t>Community</a:t>
          </a:r>
          <a:endParaRPr lang="en-AU" sz="2000" b="1" kern="1200" dirty="0">
            <a:latin typeface="Century Gothic" pitchFamily="34" charset="0"/>
          </a:endParaRPr>
        </a:p>
      </dsp:txBody>
      <dsp:txXfrm>
        <a:off x="621028" y="2975047"/>
        <a:ext cx="1726163" cy="10542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5E85-2E77-4D23-827C-FADABBF730C5}" type="datetimeFigureOut">
              <a:rPr lang="en-AU" smtClean="0"/>
              <a:t>23/11/2017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607-E3B2-4727-BEFA-8268D1AE90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9811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5E85-2E77-4D23-827C-FADABBF730C5}" type="datetimeFigureOut">
              <a:rPr lang="en-AU" smtClean="0"/>
              <a:t>23/11/2017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607-E3B2-4727-BEFA-8268D1AE90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191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5E85-2E77-4D23-827C-FADABBF730C5}" type="datetimeFigureOut">
              <a:rPr lang="en-AU" smtClean="0"/>
              <a:t>23/11/2017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607-E3B2-4727-BEFA-8268D1AE90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0519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5E85-2E77-4D23-827C-FADABBF730C5}" type="datetimeFigureOut">
              <a:rPr lang="en-AU" smtClean="0"/>
              <a:t>23/11/2017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607-E3B2-4727-BEFA-8268D1AE90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1680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5E85-2E77-4D23-827C-FADABBF730C5}" type="datetimeFigureOut">
              <a:rPr lang="en-AU" smtClean="0"/>
              <a:t>23/11/2017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607-E3B2-4727-BEFA-8268D1AE90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6752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5E85-2E77-4D23-827C-FADABBF730C5}" type="datetimeFigureOut">
              <a:rPr lang="en-AU" smtClean="0"/>
              <a:t>23/11/2017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607-E3B2-4727-BEFA-8268D1AE90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614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5E85-2E77-4D23-827C-FADABBF730C5}" type="datetimeFigureOut">
              <a:rPr lang="en-AU" smtClean="0"/>
              <a:t>23/11/2017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607-E3B2-4727-BEFA-8268D1AE90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833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5E85-2E77-4D23-827C-FADABBF730C5}" type="datetimeFigureOut">
              <a:rPr lang="en-AU" smtClean="0"/>
              <a:t>23/11/2017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607-E3B2-4727-BEFA-8268D1AE90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8899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5E85-2E77-4D23-827C-FADABBF730C5}" type="datetimeFigureOut">
              <a:rPr lang="en-AU" smtClean="0"/>
              <a:t>23/11/2017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607-E3B2-4727-BEFA-8268D1AE90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21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5E85-2E77-4D23-827C-FADABBF730C5}" type="datetimeFigureOut">
              <a:rPr lang="en-AU" smtClean="0"/>
              <a:t>23/11/2017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607-E3B2-4727-BEFA-8268D1AE90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5758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95E85-2E77-4D23-827C-FADABBF730C5}" type="datetimeFigureOut">
              <a:rPr lang="en-AU" smtClean="0"/>
              <a:t>23/11/2017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607-E3B2-4727-BEFA-8268D1AE90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9509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95E85-2E77-4D23-827C-FADABBF730C5}" type="datetimeFigureOut">
              <a:rPr lang="en-AU" smtClean="0"/>
              <a:t>23/11/2017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99607-E3B2-4727-BEFA-8268D1AE90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0299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44888411"/>
              </p:ext>
            </p:extLst>
          </p:nvPr>
        </p:nvGraphicFramePr>
        <p:xfrm>
          <a:off x="6012160" y="1592184"/>
          <a:ext cx="25202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92080" y="149731"/>
            <a:ext cx="39663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latin typeface="Britannic Bold" pitchFamily="34" charset="0"/>
              </a:rPr>
              <a:t>PROCESS OF RESEARCH </a:t>
            </a:r>
          </a:p>
          <a:p>
            <a:r>
              <a:rPr lang="en-AU" sz="2400" b="1" dirty="0" smtClean="0">
                <a:latin typeface="Britannic Bold" pitchFamily="34" charset="0"/>
              </a:rPr>
              <a:t>APPLICATION APPROVAL</a:t>
            </a:r>
            <a:endParaRPr lang="en-AU" sz="2400" b="1" dirty="0">
              <a:latin typeface="Britannic Bold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522815" y="6021288"/>
            <a:ext cx="2113081" cy="543356"/>
            <a:chOff x="2776532" y="2969158"/>
            <a:chExt cx="1086973" cy="543356"/>
          </a:xfrm>
        </p:grpSpPr>
        <p:sp>
          <p:nvSpPr>
            <p:cNvPr id="13" name="Rectangle 12"/>
            <p:cNvSpPr/>
            <p:nvPr/>
          </p:nvSpPr>
          <p:spPr>
            <a:xfrm>
              <a:off x="2776532" y="2969158"/>
              <a:ext cx="1086973" cy="54335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ectangle 13"/>
            <p:cNvSpPr/>
            <p:nvPr/>
          </p:nvSpPr>
          <p:spPr>
            <a:xfrm>
              <a:off x="2776532" y="2969158"/>
              <a:ext cx="1086973" cy="5433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b="1" dirty="0" smtClean="0"/>
                <a:t>DIRECTOR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b="1" kern="1200" dirty="0" smtClean="0"/>
                <a:t>(DEPC)</a:t>
              </a:r>
              <a:endParaRPr lang="en-AU" b="1" kern="1200" dirty="0"/>
            </a:p>
          </p:txBody>
        </p:sp>
      </p:grpSp>
      <p:sp>
        <p:nvSpPr>
          <p:cNvPr id="17" name="Right Arrow 16"/>
          <p:cNvSpPr/>
          <p:nvPr/>
        </p:nvSpPr>
        <p:spPr>
          <a:xfrm flipV="1">
            <a:off x="5004048" y="3167257"/>
            <a:ext cx="1584176" cy="45719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Oval 18"/>
          <p:cNvSpPr/>
          <p:nvPr/>
        </p:nvSpPr>
        <p:spPr>
          <a:xfrm>
            <a:off x="3370383" y="3560368"/>
            <a:ext cx="1057601" cy="1020760"/>
          </a:xfrm>
          <a:prstGeom prst="ellipse">
            <a:avLst/>
          </a:prstGeom>
          <a:blipFill rotWithShape="1">
            <a:blip r:embed="rId7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Oval 21"/>
          <p:cNvSpPr/>
          <p:nvPr/>
        </p:nvSpPr>
        <p:spPr>
          <a:xfrm>
            <a:off x="3236059" y="5428870"/>
            <a:ext cx="1128772" cy="1128772"/>
          </a:xfrm>
          <a:prstGeom prst="ellipse">
            <a:avLst/>
          </a:prstGeom>
          <a:blipFill rotWithShape="1">
            <a:blip r:embed="rId8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Circular Arrow 14"/>
          <p:cNvSpPr/>
          <p:nvPr/>
        </p:nvSpPr>
        <p:spPr>
          <a:xfrm>
            <a:off x="3540097" y="3795063"/>
            <a:ext cx="2328047" cy="2328401"/>
          </a:xfrm>
          <a:prstGeom prst="circularArrow">
            <a:avLst>
              <a:gd name="adj1" fmla="val 10980"/>
              <a:gd name="adj2" fmla="val 1815834"/>
              <a:gd name="adj3" fmla="val 4500000"/>
              <a:gd name="adj4" fmla="val 15442858"/>
              <a:gd name="adj5" fmla="val 12500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</p:sp>
      <p:grpSp>
        <p:nvGrpSpPr>
          <p:cNvPr id="3" name="Group 2"/>
          <p:cNvGrpSpPr/>
          <p:nvPr/>
        </p:nvGrpSpPr>
        <p:grpSpPr>
          <a:xfrm>
            <a:off x="2051963" y="260648"/>
            <a:ext cx="3312124" cy="4248472"/>
            <a:chOff x="2742988" y="1060235"/>
            <a:chExt cx="2950435" cy="3973818"/>
          </a:xfrm>
        </p:grpSpPr>
        <p:sp>
          <p:nvSpPr>
            <p:cNvPr id="4" name="Circular Arrow 3"/>
            <p:cNvSpPr/>
            <p:nvPr/>
          </p:nvSpPr>
          <p:spPr>
            <a:xfrm>
              <a:off x="3705163" y="1060235"/>
              <a:ext cx="1988260" cy="2054033"/>
            </a:xfrm>
            <a:prstGeom prst="circularArrow">
              <a:avLst>
                <a:gd name="adj1" fmla="val 10980"/>
                <a:gd name="adj2" fmla="val 1142322"/>
                <a:gd name="adj3" fmla="val 4500000"/>
                <a:gd name="adj4" fmla="val 14662949"/>
                <a:gd name="adj5" fmla="val 12500"/>
              </a:avLst>
            </a:pr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4297960" y="2103323"/>
              <a:ext cx="1086973" cy="543356"/>
            </a:xfrm>
            <a:custGeom>
              <a:avLst/>
              <a:gdLst>
                <a:gd name="connsiteX0" fmla="*/ 0 w 1086973"/>
                <a:gd name="connsiteY0" fmla="*/ 0 h 543356"/>
                <a:gd name="connsiteX1" fmla="*/ 1086973 w 1086973"/>
                <a:gd name="connsiteY1" fmla="*/ 0 h 543356"/>
                <a:gd name="connsiteX2" fmla="*/ 1086973 w 1086973"/>
                <a:gd name="connsiteY2" fmla="*/ 543356 h 543356"/>
                <a:gd name="connsiteX3" fmla="*/ 0 w 1086973"/>
                <a:gd name="connsiteY3" fmla="*/ 543356 h 543356"/>
                <a:gd name="connsiteX4" fmla="*/ 0 w 1086973"/>
                <a:gd name="connsiteY4" fmla="*/ 0 h 543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6973" h="543356">
                  <a:moveTo>
                    <a:pt x="0" y="0"/>
                  </a:moveTo>
                  <a:lnTo>
                    <a:pt x="1086973" y="0"/>
                  </a:lnTo>
                  <a:lnTo>
                    <a:pt x="1086973" y="543356"/>
                  </a:lnTo>
                  <a:lnTo>
                    <a:pt x="0" y="54335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225" tIns="22225" rIns="22225" bIns="22225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AU" sz="3500" kern="1200"/>
            </a:p>
          </p:txBody>
        </p:sp>
        <p:sp>
          <p:nvSpPr>
            <p:cNvPr id="9" name="Shape 8"/>
            <p:cNvSpPr/>
            <p:nvPr/>
          </p:nvSpPr>
          <p:spPr>
            <a:xfrm>
              <a:off x="2742988" y="2912675"/>
              <a:ext cx="1924123" cy="2121378"/>
            </a:xfrm>
            <a:prstGeom prst="leftCircularArrow">
              <a:avLst>
                <a:gd name="adj1" fmla="val 10980"/>
                <a:gd name="adj2" fmla="val 1142322"/>
                <a:gd name="adj3" fmla="val 6300000"/>
                <a:gd name="adj4" fmla="val 14667741"/>
                <a:gd name="adj5" fmla="val 12500"/>
              </a:avLst>
            </a:pr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3756861" y="3233927"/>
              <a:ext cx="1086973" cy="543356"/>
            </a:xfrm>
            <a:custGeom>
              <a:avLst/>
              <a:gdLst>
                <a:gd name="connsiteX0" fmla="*/ 0 w 1086973"/>
                <a:gd name="connsiteY0" fmla="*/ 0 h 543356"/>
                <a:gd name="connsiteX1" fmla="*/ 1086973 w 1086973"/>
                <a:gd name="connsiteY1" fmla="*/ 0 h 543356"/>
                <a:gd name="connsiteX2" fmla="*/ 1086973 w 1086973"/>
                <a:gd name="connsiteY2" fmla="*/ 543356 h 543356"/>
                <a:gd name="connsiteX3" fmla="*/ 0 w 1086973"/>
                <a:gd name="connsiteY3" fmla="*/ 543356 h 543356"/>
                <a:gd name="connsiteX4" fmla="*/ 0 w 1086973"/>
                <a:gd name="connsiteY4" fmla="*/ 0 h 543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6973" h="543356">
                  <a:moveTo>
                    <a:pt x="0" y="0"/>
                  </a:moveTo>
                  <a:lnTo>
                    <a:pt x="1086973" y="0"/>
                  </a:lnTo>
                  <a:lnTo>
                    <a:pt x="1086973" y="543356"/>
                  </a:lnTo>
                  <a:lnTo>
                    <a:pt x="0" y="54335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225" tIns="22225" rIns="22225" bIns="22225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AU" sz="3500" kern="1200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300532" y="4366158"/>
              <a:ext cx="1086973" cy="543356"/>
            </a:xfrm>
            <a:custGeom>
              <a:avLst/>
              <a:gdLst>
                <a:gd name="connsiteX0" fmla="*/ 0 w 1086973"/>
                <a:gd name="connsiteY0" fmla="*/ 0 h 543356"/>
                <a:gd name="connsiteX1" fmla="*/ 1086973 w 1086973"/>
                <a:gd name="connsiteY1" fmla="*/ 0 h 543356"/>
                <a:gd name="connsiteX2" fmla="*/ 1086973 w 1086973"/>
                <a:gd name="connsiteY2" fmla="*/ 543356 h 543356"/>
                <a:gd name="connsiteX3" fmla="*/ 0 w 1086973"/>
                <a:gd name="connsiteY3" fmla="*/ 543356 h 543356"/>
                <a:gd name="connsiteX4" fmla="*/ 0 w 1086973"/>
                <a:gd name="connsiteY4" fmla="*/ 0 h 543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6973" h="543356">
                  <a:moveTo>
                    <a:pt x="0" y="0"/>
                  </a:moveTo>
                  <a:lnTo>
                    <a:pt x="1086973" y="0"/>
                  </a:lnTo>
                  <a:lnTo>
                    <a:pt x="1086973" y="543356"/>
                  </a:lnTo>
                  <a:lnTo>
                    <a:pt x="0" y="54335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225" tIns="22225" rIns="22225" bIns="22225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AU" sz="3500" kern="1200"/>
            </a:p>
          </p:txBody>
        </p:sp>
      </p:grpSp>
      <p:sp>
        <p:nvSpPr>
          <p:cNvPr id="23" name="Oval 22"/>
          <p:cNvSpPr/>
          <p:nvPr/>
        </p:nvSpPr>
        <p:spPr>
          <a:xfrm>
            <a:off x="2858390" y="188640"/>
            <a:ext cx="993530" cy="993530"/>
          </a:xfrm>
          <a:prstGeom prst="ellipse">
            <a:avLst/>
          </a:prstGeom>
          <a:blipFill rotWithShape="1">
            <a:blip r:embed="rId9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Oval 23"/>
          <p:cNvSpPr/>
          <p:nvPr/>
        </p:nvSpPr>
        <p:spPr>
          <a:xfrm>
            <a:off x="2939172" y="1628800"/>
            <a:ext cx="1128772" cy="1128772"/>
          </a:xfrm>
          <a:prstGeom prst="ellipse">
            <a:avLst/>
          </a:prstGeom>
          <a:blipFill rotWithShape="1">
            <a:blip r:embed="rId10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7" name="Group 26"/>
          <p:cNvGrpSpPr/>
          <p:nvPr/>
        </p:nvGrpSpPr>
        <p:grpSpPr>
          <a:xfrm>
            <a:off x="3422366" y="982130"/>
            <a:ext cx="1293650" cy="646670"/>
            <a:chOff x="3321936" y="477369"/>
            <a:chExt cx="1293650" cy="646670"/>
          </a:xfrm>
        </p:grpSpPr>
        <p:sp>
          <p:nvSpPr>
            <p:cNvPr id="34" name="Rectangle 33"/>
            <p:cNvSpPr/>
            <p:nvPr/>
          </p:nvSpPr>
          <p:spPr>
            <a:xfrm>
              <a:off x="3321936" y="477369"/>
              <a:ext cx="1293650" cy="64667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Rectangle 34"/>
            <p:cNvSpPr/>
            <p:nvPr/>
          </p:nvSpPr>
          <p:spPr>
            <a:xfrm>
              <a:off x="3321936" y="477369"/>
              <a:ext cx="1293650" cy="6466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1800" b="1" kern="1200" dirty="0" smtClean="0"/>
                <a:t>RESEARCHER</a:t>
              </a:r>
              <a:endParaRPr lang="en-AU" sz="1800" b="1" kern="12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979712" y="2780928"/>
            <a:ext cx="3744416" cy="646670"/>
            <a:chOff x="1344541" y="2204159"/>
            <a:chExt cx="3314864" cy="646670"/>
          </a:xfrm>
        </p:grpSpPr>
        <p:sp>
          <p:nvSpPr>
            <p:cNvPr id="32" name="Rectangle 31"/>
            <p:cNvSpPr/>
            <p:nvPr/>
          </p:nvSpPr>
          <p:spPr>
            <a:xfrm>
              <a:off x="1344541" y="2204159"/>
              <a:ext cx="3314864" cy="64667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1344541" y="2204159"/>
              <a:ext cx="3314864" cy="6466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1800" b="1" kern="1200" dirty="0" smtClean="0"/>
                <a:t>DEPARTMENT OF 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1800" b="1" kern="1200" dirty="0" smtClean="0"/>
                <a:t>ENVIRONMENT (DEPC)</a:t>
              </a:r>
              <a:endParaRPr lang="en-AU" sz="1800" b="1" kern="12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187624" y="4581128"/>
            <a:ext cx="3894364" cy="648072"/>
            <a:chOff x="1047521" y="3714925"/>
            <a:chExt cx="3894364" cy="648072"/>
          </a:xfrm>
        </p:grpSpPr>
        <p:sp>
          <p:nvSpPr>
            <p:cNvPr id="30" name="Rectangle 29"/>
            <p:cNvSpPr/>
            <p:nvPr/>
          </p:nvSpPr>
          <p:spPr>
            <a:xfrm>
              <a:off x="1656180" y="3716327"/>
              <a:ext cx="3285705" cy="64667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1047521" y="3714925"/>
              <a:ext cx="3285705" cy="6466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AU" sz="1800" b="1" kern="1200" dirty="0" smtClean="0"/>
                <a:t>NATIONAL BIODIVERSITY ADVISORY COUNCIL (NBAC)</a:t>
              </a:r>
              <a:endParaRPr lang="en-AU" sz="1800" b="1" kern="12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220815" y="6165304"/>
            <a:ext cx="3591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 dirty="0" smtClean="0">
                <a:solidFill>
                  <a:srgbClr val="0070C0"/>
                </a:solidFill>
              </a:rPr>
              <a:t>Director assign decision based on recommendations from VBAC</a:t>
            </a:r>
            <a:endParaRPr lang="en-AU" sz="1600" b="1" dirty="0">
              <a:solidFill>
                <a:srgbClr val="0070C0"/>
              </a:solidFill>
            </a:endParaRPr>
          </a:p>
        </p:txBody>
      </p:sp>
      <p:sp>
        <p:nvSpPr>
          <p:cNvPr id="36" name="Circular Arrow 35"/>
          <p:cNvSpPr/>
          <p:nvPr/>
        </p:nvSpPr>
        <p:spPr>
          <a:xfrm rot="11120741">
            <a:off x="1673393" y="808100"/>
            <a:ext cx="2052733" cy="1412295"/>
          </a:xfrm>
          <a:prstGeom prst="circularArrow">
            <a:avLst>
              <a:gd name="adj1" fmla="val 10980"/>
              <a:gd name="adj2" fmla="val 1142322"/>
              <a:gd name="adj3" fmla="val 4500000"/>
              <a:gd name="adj4" fmla="val 14642820"/>
              <a:gd name="adj5" fmla="val 17067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7" name="TextBox 36"/>
          <p:cNvSpPr txBox="1"/>
          <p:nvPr/>
        </p:nvSpPr>
        <p:spPr>
          <a:xfrm>
            <a:off x="18172" y="1047872"/>
            <a:ext cx="23935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 i="1" dirty="0" smtClean="0">
                <a:solidFill>
                  <a:srgbClr val="0070C0"/>
                </a:solidFill>
              </a:rPr>
              <a:t>DEPC assisted with: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AU" sz="1600" b="1" i="1" dirty="0" smtClean="0">
                <a:solidFill>
                  <a:srgbClr val="0070C0"/>
                </a:solidFill>
              </a:rPr>
              <a:t>Research </a:t>
            </a:r>
          </a:p>
          <a:p>
            <a:r>
              <a:rPr lang="en-AU" sz="1600" b="1" i="1" dirty="0">
                <a:solidFill>
                  <a:srgbClr val="0070C0"/>
                </a:solidFill>
              </a:rPr>
              <a:t> </a:t>
            </a:r>
            <a:r>
              <a:rPr lang="en-AU" sz="1600" b="1" i="1" dirty="0" smtClean="0">
                <a:solidFill>
                  <a:srgbClr val="0070C0"/>
                </a:solidFill>
              </a:rPr>
              <a:t>   application form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AU" sz="1600" b="1" i="1" dirty="0" smtClean="0">
                <a:solidFill>
                  <a:srgbClr val="0070C0"/>
                </a:solidFill>
              </a:rPr>
              <a:t>Code of ethics</a:t>
            </a:r>
            <a:endParaRPr lang="en-AU" sz="1600" b="1" i="1" dirty="0">
              <a:solidFill>
                <a:srgbClr val="0070C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20072" y="1221859"/>
            <a:ext cx="2393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 i="1" dirty="0" smtClean="0">
                <a:solidFill>
                  <a:srgbClr val="0070C0"/>
                </a:solidFill>
              </a:rPr>
              <a:t>Researcher enquire</a:t>
            </a:r>
          </a:p>
          <a:p>
            <a:r>
              <a:rPr lang="en-AU" sz="1600" b="1" i="1" dirty="0" smtClean="0">
                <a:solidFill>
                  <a:srgbClr val="0070C0"/>
                </a:solidFill>
              </a:rPr>
              <a:t> with DEPC</a:t>
            </a:r>
          </a:p>
        </p:txBody>
      </p:sp>
    </p:spTree>
    <p:extLst>
      <p:ext uri="{BB962C8B-B14F-4D97-AF65-F5344CB8AC3E}">
        <p14:creationId xmlns:p14="http://schemas.microsoft.com/office/powerpoint/2010/main" val="167777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59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Britannic Bold</vt:lpstr>
      <vt:lpstr>Calibri</vt:lpstr>
      <vt:lpstr>Century Gothic</vt:lpstr>
      <vt:lpstr>Wingdings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Smithy</dc:creator>
  <cp:lastModifiedBy>Donna Kalfatak</cp:lastModifiedBy>
  <cp:revision>15</cp:revision>
  <dcterms:created xsi:type="dcterms:W3CDTF">2017-11-21T04:28:23Z</dcterms:created>
  <dcterms:modified xsi:type="dcterms:W3CDTF">2017-11-23T04:04:37Z</dcterms:modified>
</cp:coreProperties>
</file>